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57" r:id="rId4"/>
    <p:sldId id="259" r:id="rId5"/>
    <p:sldId id="258" r:id="rId6"/>
    <p:sldId id="268" r:id="rId7"/>
    <p:sldId id="270" r:id="rId8"/>
    <p:sldId id="269" r:id="rId9"/>
    <p:sldId id="260" r:id="rId10"/>
    <p:sldId id="262" r:id="rId11"/>
    <p:sldId id="263" r:id="rId12"/>
    <p:sldId id="264" r:id="rId13"/>
    <p:sldId id="265" r:id="rId14"/>
    <p:sldId id="274" r:id="rId15"/>
    <p:sldId id="266" r:id="rId16"/>
    <p:sldId id="267" r:id="rId17"/>
    <p:sldId id="272" r:id="rId18"/>
    <p:sldId id="271" r:id="rId19"/>
    <p:sldId id="273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46" d="100"/>
          <a:sy n="46" d="100"/>
        </p:scale>
        <p:origin x="-128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E3E75EE-E37A-4D58-A87E-12CC7D349BEF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D097F2F-45D7-4C4A-8CD1-41AD3A4336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Earth and Moon move through space in two major ways.</a:t>
            </a:r>
          </a:p>
          <a:p>
            <a:pPr lvl="1"/>
            <a:r>
              <a:rPr lang="en-US" dirty="0" smtClean="0"/>
              <a:t>Rotation </a:t>
            </a:r>
          </a:p>
          <a:p>
            <a:pPr lvl="1"/>
            <a:r>
              <a:rPr lang="en-US" dirty="0" smtClean="0"/>
              <a:t>Revolution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Revolution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Moon takes approximately 27.3 days to revolve around the Earth.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Earth takes approximately 365 ¼ days to revolve around the Sun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the Earth and the Sun follow a path, or orbit, as each one revolves.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keeps the Moon in orbit around the Earth?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Gravity and inertia work together to keep the Moon in orbit.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non-contact force </a:t>
            </a:r>
            <a:r>
              <a:rPr lang="en-US" dirty="0"/>
              <a:t>that attracts a body toward the center of the earth, or toward any other physical body having mass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your own words-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3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larger the mass of the object the more gravitational force it has.</a:t>
            </a:r>
          </a:p>
          <a:p>
            <a:pPr lvl="1"/>
            <a:r>
              <a:rPr lang="en-US" dirty="0" smtClean="0"/>
              <a:t>The Moon has 1/6 the gravitational force of the Earth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As distance increases between two objects the gravitational force decreases.</a:t>
            </a:r>
          </a:p>
          <a:p>
            <a:pPr lvl="1"/>
            <a:r>
              <a:rPr lang="en-US" dirty="0" smtClean="0"/>
              <a:t>The farther away a celestial body (Moon, Earth, Sun) is the less gravitational attraction it has.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Inertia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Newton’s 1</a:t>
            </a:r>
            <a:r>
              <a:rPr lang="en-US" baseline="30000" dirty="0" smtClean="0"/>
              <a:t>st</a:t>
            </a:r>
            <a:r>
              <a:rPr lang="en-US" dirty="0" smtClean="0"/>
              <a:t> Law- an object at rest will stay at rest, and an object in motion will stay in motion with constant speed and direction unless acted upon by an outside force.</a:t>
            </a:r>
          </a:p>
          <a:p>
            <a:endParaRPr lang="en-US" dirty="0"/>
          </a:p>
          <a:p>
            <a:r>
              <a:rPr lang="en-US" dirty="0" smtClean="0"/>
              <a:t>In your on words-</a:t>
            </a:r>
          </a:p>
        </p:txBody>
      </p:sp>
    </p:spTree>
    <p:extLst>
      <p:ext uri="{BB962C8B-B14F-4D97-AF65-F5344CB8AC3E}">
        <p14:creationId xmlns:p14="http://schemas.microsoft.com/office/powerpoint/2010/main" val="37820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Earth’s </a:t>
            </a:r>
            <a:r>
              <a:rPr lang="en-US" b="1" dirty="0" smtClean="0"/>
              <a:t>gravity</a:t>
            </a:r>
            <a:r>
              <a:rPr lang="en-US" dirty="0" smtClean="0"/>
              <a:t> is pulling the Moon towards Earth</a:t>
            </a:r>
          </a:p>
          <a:p>
            <a:endParaRPr lang="en-US" dirty="0"/>
          </a:p>
          <a:p>
            <a:r>
              <a:rPr lang="en-US" dirty="0" smtClean="0"/>
              <a:t>At the same time, the Moon keeps moving forward because of its </a:t>
            </a:r>
            <a:r>
              <a:rPr lang="en-US" b="1" dirty="0" smtClean="0"/>
              <a:t>inertia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57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this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30677"/>
            <a:ext cx="6834632" cy="5339556"/>
          </a:xfrm>
        </p:spPr>
      </p:pic>
      <p:sp>
        <p:nvSpPr>
          <p:cNvPr id="5" name="Rectangle 4"/>
          <p:cNvSpPr/>
          <p:nvPr/>
        </p:nvSpPr>
        <p:spPr>
          <a:xfrm>
            <a:off x="6172200" y="3124200"/>
            <a:ext cx="20574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Orbit</a:t>
            </a:r>
            <a:endParaRPr lang="en-US" sz="20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3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5000"/>
            <a:ext cx="91440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Earth you can only see one side of the moon.</a:t>
            </a:r>
          </a:p>
          <a:p>
            <a:r>
              <a:rPr lang="en-US" dirty="0" smtClean="0"/>
              <a:t>The Moon is approximately  240,000 miles from Earth.</a:t>
            </a:r>
          </a:p>
          <a:p>
            <a:r>
              <a:rPr lang="en-US" dirty="0" smtClean="0"/>
              <a:t>The Moon does not have its own light source, the Moon reflects light from the Sun.</a:t>
            </a:r>
          </a:p>
          <a:p>
            <a:r>
              <a:rPr lang="en-US" dirty="0"/>
              <a:t>The Orbital speed of the moon is 3680 km per hour (2,287 mph</a:t>
            </a:r>
            <a:r>
              <a:rPr lang="en-US" dirty="0" smtClean="0"/>
              <a:t>).</a:t>
            </a:r>
          </a:p>
          <a:p>
            <a:r>
              <a:rPr lang="en-US" dirty="0"/>
              <a:t>When sunlight hits the moon's surface, the temperature can reach 253 degrees F (123 C). The "dark side of the moon" can have temperatures dipping to minus 243 F (minus 153 C). </a:t>
            </a:r>
          </a:p>
        </p:txBody>
      </p:sp>
    </p:spTree>
    <p:extLst>
      <p:ext uri="{BB962C8B-B14F-4D97-AF65-F5344CB8AC3E}">
        <p14:creationId xmlns:p14="http://schemas.microsoft.com/office/powerpoint/2010/main" val="25996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spinning of the Earth/Moon on its axis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earth rotates about 1000 mph. By comparison, the moon rotates about 10 mph</a:t>
            </a:r>
            <a:r>
              <a:rPr lang="en-US" dirty="0" smtClean="0"/>
              <a:t>.</a:t>
            </a:r>
          </a:p>
          <a:p>
            <a:r>
              <a:rPr lang="en-US" dirty="0"/>
              <a:t>The moon has no significant atmosphere or clouds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The word "lunatic" comes from when doctors thought that the insane were "moonstruck</a:t>
            </a:r>
            <a:r>
              <a:rPr lang="en-US" dirty="0" smtClean="0"/>
              <a:t>.“</a:t>
            </a:r>
          </a:p>
          <a:p>
            <a:r>
              <a:rPr lang="en-US" dirty="0" smtClean="0"/>
              <a:t>The Moon is getting farther away from the Earth </a:t>
            </a:r>
            <a:r>
              <a:rPr lang="en-US" smtClean="0"/>
              <a:t>every year.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22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spinning of the Earth/Moon on its axis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174">
            <a:off x="1219200" y="23622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92" y="2528722"/>
            <a:ext cx="1919287" cy="251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94742"/>
            <a:ext cx="23812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Rotational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Earth takes approximately 24 hours to make one complete rotation.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Moon takes approximately 27.3 days to make one complete rotation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movement of one object around another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3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The Moon revolves around the Earth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02" y="2133600"/>
            <a:ext cx="6190747" cy="44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The Earth revolves around the Sun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" y="2133600"/>
            <a:ext cx="815917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203</TotalTime>
  <Words>456</Words>
  <Application>Microsoft Office PowerPoint</Application>
  <PresentationFormat>On-screen Show (4:3)</PresentationFormat>
  <Paragraphs>70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Executive</vt:lpstr>
      <vt:lpstr>The Moon</vt:lpstr>
      <vt:lpstr>Rotation</vt:lpstr>
      <vt:lpstr>Rotation</vt:lpstr>
      <vt:lpstr>PowerPoint Presentation</vt:lpstr>
      <vt:lpstr>PowerPoint Presentation</vt:lpstr>
      <vt:lpstr>Rotational Time</vt:lpstr>
      <vt:lpstr>Revolution</vt:lpstr>
      <vt:lpstr>Revolution</vt:lpstr>
      <vt:lpstr>Revolution</vt:lpstr>
      <vt:lpstr>Revolution Time</vt:lpstr>
      <vt:lpstr>PowerPoint Presentation</vt:lpstr>
      <vt:lpstr>What keeps the Moon in orbit around the Earth?</vt:lpstr>
      <vt:lpstr>Gravity</vt:lpstr>
      <vt:lpstr>Gravity</vt:lpstr>
      <vt:lpstr>Inertia</vt:lpstr>
      <vt:lpstr>Working together</vt:lpstr>
      <vt:lpstr>Draw this </vt:lpstr>
      <vt:lpstr>PowerPoint Presentation</vt:lpstr>
      <vt:lpstr>Moon Facts</vt:lpstr>
      <vt:lpstr>Moon Facts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Moon</dc:title>
  <dc:creator>BIll Wetta</dc:creator>
  <cp:lastModifiedBy>phil</cp:lastModifiedBy>
  <cp:revision>17</cp:revision>
  <dcterms:created xsi:type="dcterms:W3CDTF">2013-09-04T22:13:16Z</dcterms:created>
  <dcterms:modified xsi:type="dcterms:W3CDTF">2013-09-16T01:39:59Z</dcterms:modified>
</cp:coreProperties>
</file>